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E1941-655C-4CE2-9725-1C40AD6567B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CFA87-1F5D-43AA-BD7C-F224374AF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18A5-7BCA-BE4A-B4A1-FD31352F845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0C31-7BA5-864F-8DD9-F8B7AED46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MISSION </a:t>
            </a:r>
            <a:r>
              <a:rPr lang="en-US" b="1" u="sng" dirty="0" smtClean="0"/>
              <a:t>IV</a:t>
            </a:r>
            <a:r>
              <a:rPr lang="en-US" b="1" u="sng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 smtClean="0"/>
              <a:t>Spy </a:t>
            </a:r>
            <a:r>
              <a:rPr lang="en-US" b="1" dirty="0" smtClean="0"/>
              <a:t>was able to acquire 5 pictures of important Byzantine technology.  Use these photos to get an inside look at </a:t>
            </a:r>
            <a:r>
              <a:rPr lang="en-US" b="1" dirty="0" err="1" smtClean="0"/>
              <a:t>Byzantince</a:t>
            </a:r>
            <a:r>
              <a:rPr lang="en-US" b="1" dirty="0" smtClean="0"/>
              <a:t> life.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81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stanbul_08_45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702" r="-19702"/>
          <a:stretch>
            <a:fillRect/>
          </a:stretch>
        </p:blipFill>
        <p:spPr>
          <a:xfrm>
            <a:off x="-1122955" y="274638"/>
            <a:ext cx="11264453" cy="5851525"/>
          </a:xfrm>
        </p:spPr>
      </p:pic>
      <p:sp>
        <p:nvSpPr>
          <p:cNvPr id="5" name="TextBox 4"/>
          <p:cNvSpPr txBox="1"/>
          <p:nvPr/>
        </p:nvSpPr>
        <p:spPr>
          <a:xfrm>
            <a:off x="1270000" y="274638"/>
            <a:ext cx="644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PICTURE # 1</a:t>
            </a:r>
            <a:endParaRPr lang="en-US" sz="4400" u="sng" dirty="0"/>
          </a:p>
        </p:txBody>
      </p:sp>
    </p:spTree>
  </p:cSld>
  <p:clrMapOvr>
    <a:masterClrMapping/>
  </p:clrMapOvr>
  <p:transition advTm="385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lls_of_Constantinop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1542121" y="0"/>
            <a:ext cx="5932150" cy="3262454"/>
          </a:xfrm>
        </p:spPr>
      </p:pic>
      <p:pic>
        <p:nvPicPr>
          <p:cNvPr id="5" name="Picture 4" descr="istanbul_wall_theodosius_02_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239" y="3369072"/>
            <a:ext cx="5069260" cy="3371058"/>
          </a:xfrm>
          <a:prstGeom prst="rect">
            <a:avLst/>
          </a:prstGeom>
        </p:spPr>
      </p:pic>
      <p:pic>
        <p:nvPicPr>
          <p:cNvPr id="6" name="Picture 5" descr="Byzantine-Theodosian+land+wal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2454"/>
            <a:ext cx="4665141" cy="3568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40161" y="89972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smtClean="0"/>
              <a:t>PICTURES FOR #2</a:t>
            </a:r>
            <a:endParaRPr lang="en-US" sz="2600" b="1" u="sng" dirty="0"/>
          </a:p>
        </p:txBody>
      </p:sp>
    </p:spTree>
  </p:cSld>
  <p:clrMapOvr>
    <a:masterClrMapping/>
  </p:clrMapOvr>
  <p:transition advTm="356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8892"/>
            <a:ext cx="8229600" cy="1143000"/>
          </a:xfrm>
        </p:spPr>
        <p:txBody>
          <a:bodyPr/>
          <a:lstStyle/>
          <a:p>
            <a:r>
              <a:rPr lang="en-US" dirty="0" smtClean="0"/>
              <a:t>PICTURES FOR #3</a:t>
            </a:r>
            <a:endParaRPr lang="en-US" dirty="0"/>
          </a:p>
        </p:txBody>
      </p:sp>
      <p:pic>
        <p:nvPicPr>
          <p:cNvPr id="4" name="Content Placeholder 3" descr="Greek_fir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356" b="-2356"/>
          <a:stretch>
            <a:fillRect/>
          </a:stretch>
        </p:blipFill>
        <p:spPr>
          <a:xfrm>
            <a:off x="3038760" y="563816"/>
            <a:ext cx="5931451" cy="4525963"/>
          </a:xfrm>
        </p:spPr>
      </p:pic>
      <p:pic>
        <p:nvPicPr>
          <p:cNvPr id="5" name="Picture 4" descr="Greek_Fire_mechanism_after_Haldon_and_Byr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2928">
            <a:off x="339975" y="3399965"/>
            <a:ext cx="4572000" cy="2679192"/>
          </a:xfrm>
          <a:prstGeom prst="rect">
            <a:avLst/>
          </a:prstGeom>
        </p:spPr>
      </p:pic>
    </p:spTree>
  </p:cSld>
  <p:clrMapOvr>
    <a:masterClrMapping/>
  </p:clrMapOvr>
  <p:transition advTm="332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gia_sophia_interi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92" r="-10592"/>
          <a:stretch>
            <a:fillRect/>
          </a:stretch>
        </p:blipFill>
        <p:spPr>
          <a:xfrm>
            <a:off x="-438085" y="3841409"/>
            <a:ext cx="5485095" cy="3016591"/>
          </a:xfrm>
        </p:spPr>
      </p:pic>
      <p:pic>
        <p:nvPicPr>
          <p:cNvPr id="8" name="Picture 7" descr="Aya_sof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775" y="184891"/>
            <a:ext cx="5442258" cy="3656517"/>
          </a:xfrm>
          <a:prstGeom prst="rect">
            <a:avLst/>
          </a:prstGeom>
        </p:spPr>
      </p:pic>
      <p:pic>
        <p:nvPicPr>
          <p:cNvPr id="9" name="Picture 8" descr="hagia_sophia_interi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904" y="3841408"/>
            <a:ext cx="4569096" cy="3016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757" y="185867"/>
            <a:ext cx="36653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u="sng" dirty="0" smtClean="0"/>
              <a:t>PICTURES FOR #4</a:t>
            </a:r>
            <a:endParaRPr lang="en-US" sz="3800" b="1" u="sng" dirty="0"/>
          </a:p>
        </p:txBody>
      </p:sp>
    </p:spTree>
  </p:cSld>
  <p:clrMapOvr>
    <a:masterClrMapping/>
  </p:clrMapOvr>
  <p:transition advTm="3648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1558" y="-96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PICTURES FOR #5</a:t>
            </a:r>
            <a:endParaRPr lang="en-US" sz="3600" b="1" u="sng" dirty="0"/>
          </a:p>
        </p:txBody>
      </p:sp>
      <p:pic>
        <p:nvPicPr>
          <p:cNvPr id="4" name="Content Placeholder 3" descr="hippodrome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67" r="-1367"/>
          <a:stretch>
            <a:fillRect/>
          </a:stretch>
        </p:blipFill>
        <p:spPr>
          <a:xfrm>
            <a:off x="5486399" y="3200399"/>
            <a:ext cx="3786017" cy="3657601"/>
          </a:xfrm>
        </p:spPr>
      </p:pic>
      <p:pic>
        <p:nvPicPr>
          <p:cNvPr id="5" name="Picture 4" descr="0616-riot-Constantinople.jpg_full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5486400" cy="3657600"/>
          </a:xfrm>
          <a:prstGeom prst="rect">
            <a:avLst/>
          </a:prstGeom>
        </p:spPr>
      </p:pic>
      <p:pic>
        <p:nvPicPr>
          <p:cNvPr id="6" name="Picture 5" descr="18851854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80" y="260403"/>
            <a:ext cx="3250794" cy="3250794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221" y="341700"/>
            <a:ext cx="3335509" cy="2858700"/>
          </a:xfrm>
          <a:prstGeom prst="rect">
            <a:avLst/>
          </a:prstGeom>
        </p:spPr>
      </p:pic>
    </p:spTree>
  </p:cSld>
  <p:clrMapOvr>
    <a:masterClrMapping/>
  </p:clrMapOvr>
  <p:transition advTm="3336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MISSION IV:  A Spy was able to acquire 5 pictures of important Byzantine technology.  Use these photos to get an inside look at Byzantince life.</vt:lpstr>
      <vt:lpstr>PowerPoint Presentation</vt:lpstr>
      <vt:lpstr>PowerPoint Presentation</vt:lpstr>
      <vt:lpstr>PICTURES FOR #3</vt:lpstr>
      <vt:lpstr>PowerPoint Presentation</vt:lpstr>
      <vt:lpstr>PICTURES FOR #5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V:  The Octo Verde Empiro Spy was able to acquire 5 pictures of important Byzantine technology.  Use these photos to get an inside look at Byzantince life.</dc:title>
  <dc:creator>Valued User</dc:creator>
  <cp:lastModifiedBy>Kristin Ashley</cp:lastModifiedBy>
  <cp:revision>8</cp:revision>
  <cp:lastPrinted>2014-09-30T17:37:51Z</cp:lastPrinted>
  <dcterms:created xsi:type="dcterms:W3CDTF">2012-10-11T11:51:34Z</dcterms:created>
  <dcterms:modified xsi:type="dcterms:W3CDTF">2014-09-30T18:07:49Z</dcterms:modified>
</cp:coreProperties>
</file>